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78" r:id="rId5"/>
    <p:sldId id="878" r:id="rId6"/>
    <p:sldId id="886" r:id="rId7"/>
    <p:sldId id="909" r:id="rId8"/>
    <p:sldId id="902" r:id="rId9"/>
    <p:sldId id="883" r:id="rId10"/>
    <p:sldId id="903" r:id="rId11"/>
    <p:sldId id="904" r:id="rId12"/>
    <p:sldId id="881" r:id="rId13"/>
    <p:sldId id="908" r:id="rId14"/>
  </p:sldIdLst>
  <p:sldSz cx="18288000" cy="10287000"/>
  <p:notesSz cx="6888163" cy="1002030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9EFFF"/>
    <a:srgbClr val="005593"/>
    <a:srgbClr val="33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3A5241-5DB5-40BE-934A-9D64614CC8DA}" v="43" dt="2023-10-19T23:30:57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90" d="100"/>
          <a:sy n="90" d="100"/>
        </p:scale>
        <p:origin x="368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Cotton" userId="4e87c8d7-e511-4d75-848c-7fdc2fa5f98b" providerId="ADAL" clId="{A03A5241-5DB5-40BE-934A-9D64614CC8DA}"/>
    <pc:docChg chg="undo redo custSel addSld delSld modSld sldOrd">
      <pc:chgData name="Jason Cotton" userId="4e87c8d7-e511-4d75-848c-7fdc2fa5f98b" providerId="ADAL" clId="{A03A5241-5DB5-40BE-934A-9D64614CC8DA}" dt="2023-10-19T23:31:54.633" v="908" actId="1076"/>
      <pc:docMkLst>
        <pc:docMk/>
      </pc:docMkLst>
      <pc:sldChg chg="del">
        <pc:chgData name="Jason Cotton" userId="4e87c8d7-e511-4d75-848c-7fdc2fa5f98b" providerId="ADAL" clId="{A03A5241-5DB5-40BE-934A-9D64614CC8DA}" dt="2023-10-19T22:19:11.508" v="50" actId="47"/>
        <pc:sldMkLst>
          <pc:docMk/>
          <pc:sldMk cId="3082608248" sldId="256"/>
        </pc:sldMkLst>
      </pc:sldChg>
      <pc:sldChg chg="del">
        <pc:chgData name="Jason Cotton" userId="4e87c8d7-e511-4d75-848c-7fdc2fa5f98b" providerId="ADAL" clId="{A03A5241-5DB5-40BE-934A-9D64614CC8DA}" dt="2023-10-19T22:21:42.811" v="101" actId="47"/>
        <pc:sldMkLst>
          <pc:docMk/>
          <pc:sldMk cId="0" sldId="258"/>
        </pc:sldMkLst>
      </pc:sldChg>
      <pc:sldChg chg="modSp mod">
        <pc:chgData name="Jason Cotton" userId="4e87c8d7-e511-4d75-848c-7fdc2fa5f98b" providerId="ADAL" clId="{A03A5241-5DB5-40BE-934A-9D64614CC8DA}" dt="2023-10-19T22:18:11.475" v="40" actId="20577"/>
        <pc:sldMkLst>
          <pc:docMk/>
          <pc:sldMk cId="0" sldId="278"/>
        </pc:sldMkLst>
        <pc:spChg chg="mod">
          <ac:chgData name="Jason Cotton" userId="4e87c8d7-e511-4d75-848c-7fdc2fa5f98b" providerId="ADAL" clId="{A03A5241-5DB5-40BE-934A-9D64614CC8DA}" dt="2023-10-19T22:18:11.475" v="40" actId="20577"/>
          <ac:spMkLst>
            <pc:docMk/>
            <pc:sldMk cId="0" sldId="278"/>
            <ac:spMk id="7" creationId="{00000000-0000-0000-0000-000000000000}"/>
          </ac:spMkLst>
        </pc:spChg>
      </pc:sldChg>
      <pc:sldChg chg="del">
        <pc:chgData name="Jason Cotton" userId="4e87c8d7-e511-4d75-848c-7fdc2fa5f98b" providerId="ADAL" clId="{A03A5241-5DB5-40BE-934A-9D64614CC8DA}" dt="2023-10-19T22:19:06.707" v="48" actId="47"/>
        <pc:sldMkLst>
          <pc:docMk/>
          <pc:sldMk cId="2134114359" sldId="877"/>
        </pc:sldMkLst>
      </pc:sldChg>
      <pc:sldChg chg="modSp mod ord">
        <pc:chgData name="Jason Cotton" userId="4e87c8d7-e511-4d75-848c-7fdc2fa5f98b" providerId="ADAL" clId="{A03A5241-5DB5-40BE-934A-9D64614CC8DA}" dt="2023-10-19T22:22:04.929" v="107" actId="20577"/>
        <pc:sldMkLst>
          <pc:docMk/>
          <pc:sldMk cId="915813886" sldId="878"/>
        </pc:sldMkLst>
        <pc:spChg chg="mod">
          <ac:chgData name="Jason Cotton" userId="4e87c8d7-e511-4d75-848c-7fdc2fa5f98b" providerId="ADAL" clId="{A03A5241-5DB5-40BE-934A-9D64614CC8DA}" dt="2023-10-19T22:22:04.929" v="107" actId="20577"/>
          <ac:spMkLst>
            <pc:docMk/>
            <pc:sldMk cId="915813886" sldId="878"/>
            <ac:spMk id="6" creationId="{798D3D61-403F-E210-AEA1-D50231507FAA}"/>
          </ac:spMkLst>
        </pc:spChg>
      </pc:sldChg>
      <pc:sldChg chg="del">
        <pc:chgData name="Jason Cotton" userId="4e87c8d7-e511-4d75-848c-7fdc2fa5f98b" providerId="ADAL" clId="{A03A5241-5DB5-40BE-934A-9D64614CC8DA}" dt="2023-10-19T22:21:59.432" v="104" actId="47"/>
        <pc:sldMkLst>
          <pc:docMk/>
          <pc:sldMk cId="1429283071" sldId="879"/>
        </pc:sldMkLst>
      </pc:sldChg>
      <pc:sldChg chg="del">
        <pc:chgData name="Jason Cotton" userId="4e87c8d7-e511-4d75-848c-7fdc2fa5f98b" providerId="ADAL" clId="{A03A5241-5DB5-40BE-934A-9D64614CC8DA}" dt="2023-10-19T22:19:09.050" v="49" actId="47"/>
        <pc:sldMkLst>
          <pc:docMk/>
          <pc:sldMk cId="2800437205" sldId="880"/>
        </pc:sldMkLst>
      </pc:sldChg>
      <pc:sldChg chg="modSp mod">
        <pc:chgData name="Jason Cotton" userId="4e87c8d7-e511-4d75-848c-7fdc2fa5f98b" providerId="ADAL" clId="{A03A5241-5DB5-40BE-934A-9D64614CC8DA}" dt="2023-10-19T22:23:24.314" v="129" actId="20577"/>
        <pc:sldMkLst>
          <pc:docMk/>
          <pc:sldMk cId="1281552249" sldId="881"/>
        </pc:sldMkLst>
        <pc:spChg chg="mod">
          <ac:chgData name="Jason Cotton" userId="4e87c8d7-e511-4d75-848c-7fdc2fa5f98b" providerId="ADAL" clId="{A03A5241-5DB5-40BE-934A-9D64614CC8DA}" dt="2023-10-19T22:23:24.314" v="129" actId="20577"/>
          <ac:spMkLst>
            <pc:docMk/>
            <pc:sldMk cId="1281552249" sldId="881"/>
            <ac:spMk id="3" creationId="{082E84FA-DD17-ABD4-456C-1524F696400A}"/>
          </ac:spMkLst>
        </pc:spChg>
        <pc:spChg chg="mod">
          <ac:chgData name="Jason Cotton" userId="4e87c8d7-e511-4d75-848c-7fdc2fa5f98b" providerId="ADAL" clId="{A03A5241-5DB5-40BE-934A-9D64614CC8DA}" dt="2023-10-19T22:21:02.713" v="88" actId="20577"/>
          <ac:spMkLst>
            <pc:docMk/>
            <pc:sldMk cId="1281552249" sldId="881"/>
            <ac:spMk id="6" creationId="{8EC1266D-22A4-CA26-1E5E-C38D631638BE}"/>
          </ac:spMkLst>
        </pc:spChg>
      </pc:sldChg>
      <pc:sldChg chg="del">
        <pc:chgData name="Jason Cotton" userId="4e87c8d7-e511-4d75-848c-7fdc2fa5f98b" providerId="ADAL" clId="{A03A5241-5DB5-40BE-934A-9D64614CC8DA}" dt="2023-10-19T22:18:51.453" v="46" actId="47"/>
        <pc:sldMkLst>
          <pc:docMk/>
          <pc:sldMk cId="3321644926" sldId="882"/>
        </pc:sldMkLst>
      </pc:sldChg>
      <pc:sldChg chg="addSp delSp modSp mod">
        <pc:chgData name="Jason Cotton" userId="4e87c8d7-e511-4d75-848c-7fdc2fa5f98b" providerId="ADAL" clId="{A03A5241-5DB5-40BE-934A-9D64614CC8DA}" dt="2023-10-19T23:25:44.726" v="851" actId="1076"/>
        <pc:sldMkLst>
          <pc:docMk/>
          <pc:sldMk cId="1020052513" sldId="886"/>
        </pc:sldMkLst>
        <pc:spChg chg="mod">
          <ac:chgData name="Jason Cotton" userId="4e87c8d7-e511-4d75-848c-7fdc2fa5f98b" providerId="ADAL" clId="{A03A5241-5DB5-40BE-934A-9D64614CC8DA}" dt="2023-10-19T22:44:10.411" v="847" actId="20577"/>
          <ac:spMkLst>
            <pc:docMk/>
            <pc:sldMk cId="1020052513" sldId="886"/>
            <ac:spMk id="4" creationId="{001172A6-29FB-8B29-3F3F-065734BCF3E9}"/>
          </ac:spMkLst>
        </pc:spChg>
        <pc:spChg chg="del">
          <ac:chgData name="Jason Cotton" userId="4e87c8d7-e511-4d75-848c-7fdc2fa5f98b" providerId="ADAL" clId="{A03A5241-5DB5-40BE-934A-9D64614CC8DA}" dt="2023-10-19T22:27:23.507" v="190" actId="478"/>
          <ac:spMkLst>
            <pc:docMk/>
            <pc:sldMk cId="1020052513" sldId="886"/>
            <ac:spMk id="6" creationId="{4D5FD38A-FC10-F676-3253-6C729E40CC17}"/>
          </ac:spMkLst>
        </pc:spChg>
        <pc:graphicFrameChg chg="add mod modGraphic">
          <ac:chgData name="Jason Cotton" userId="4e87c8d7-e511-4d75-848c-7fdc2fa5f98b" providerId="ADAL" clId="{A03A5241-5DB5-40BE-934A-9D64614CC8DA}" dt="2023-10-19T23:25:44.726" v="851" actId="1076"/>
          <ac:graphicFrameMkLst>
            <pc:docMk/>
            <pc:sldMk cId="1020052513" sldId="886"/>
            <ac:graphicFrameMk id="12" creationId="{55744340-B356-2C8E-8691-800F4484EAB0}"/>
          </ac:graphicFrameMkLst>
        </pc:graphicFrameChg>
        <pc:picChg chg="add mod">
          <ac:chgData name="Jason Cotton" userId="4e87c8d7-e511-4d75-848c-7fdc2fa5f98b" providerId="ADAL" clId="{A03A5241-5DB5-40BE-934A-9D64614CC8DA}" dt="2023-10-19T22:40:28.937" v="843" actId="1076"/>
          <ac:picMkLst>
            <pc:docMk/>
            <pc:sldMk cId="1020052513" sldId="886"/>
            <ac:picMk id="3" creationId="{18654652-A33F-C799-32C6-70522870AACB}"/>
          </ac:picMkLst>
        </pc:picChg>
        <pc:picChg chg="del">
          <ac:chgData name="Jason Cotton" userId="4e87c8d7-e511-4d75-848c-7fdc2fa5f98b" providerId="ADAL" clId="{A03A5241-5DB5-40BE-934A-9D64614CC8DA}" dt="2023-10-19T22:27:20.425" v="189" actId="478"/>
          <ac:picMkLst>
            <pc:docMk/>
            <pc:sldMk cId="1020052513" sldId="886"/>
            <ac:picMk id="5" creationId="{7AF88BA2-BB92-F2F4-29D7-074B7D720BB4}"/>
          </ac:picMkLst>
        </pc:picChg>
        <pc:picChg chg="add del mod modCrop">
          <ac:chgData name="Jason Cotton" userId="4e87c8d7-e511-4d75-848c-7fdc2fa5f98b" providerId="ADAL" clId="{A03A5241-5DB5-40BE-934A-9D64614CC8DA}" dt="2023-10-19T22:32:07.462" v="279" actId="478"/>
          <ac:picMkLst>
            <pc:docMk/>
            <pc:sldMk cId="1020052513" sldId="886"/>
            <ac:picMk id="8" creationId="{E9887C3E-79BF-6135-0CBA-383DBAE21E14}"/>
          </ac:picMkLst>
        </pc:picChg>
        <pc:picChg chg="add del mod">
          <ac:chgData name="Jason Cotton" userId="4e87c8d7-e511-4d75-848c-7fdc2fa5f98b" providerId="ADAL" clId="{A03A5241-5DB5-40BE-934A-9D64614CC8DA}" dt="2023-10-19T22:32:08.453" v="280" actId="478"/>
          <ac:picMkLst>
            <pc:docMk/>
            <pc:sldMk cId="1020052513" sldId="886"/>
            <ac:picMk id="11" creationId="{EF5AA608-F8FD-02B0-7411-4A67FFE1E97E}"/>
          </ac:picMkLst>
        </pc:picChg>
      </pc:sldChg>
      <pc:sldChg chg="del">
        <pc:chgData name="Jason Cotton" userId="4e87c8d7-e511-4d75-848c-7fdc2fa5f98b" providerId="ADAL" clId="{A03A5241-5DB5-40BE-934A-9D64614CC8DA}" dt="2023-10-19T22:18:53.465" v="47" actId="47"/>
        <pc:sldMkLst>
          <pc:docMk/>
          <pc:sldMk cId="1260804454" sldId="887"/>
        </pc:sldMkLst>
      </pc:sldChg>
      <pc:sldChg chg="del">
        <pc:chgData name="Jason Cotton" userId="4e87c8d7-e511-4d75-848c-7fdc2fa5f98b" providerId="ADAL" clId="{A03A5241-5DB5-40BE-934A-9D64614CC8DA}" dt="2023-10-19T22:21:37.424" v="100" actId="47"/>
        <pc:sldMkLst>
          <pc:docMk/>
          <pc:sldMk cId="1190312555" sldId="894"/>
        </pc:sldMkLst>
      </pc:sldChg>
      <pc:sldChg chg="del">
        <pc:chgData name="Jason Cotton" userId="4e87c8d7-e511-4d75-848c-7fdc2fa5f98b" providerId="ADAL" clId="{A03A5241-5DB5-40BE-934A-9D64614CC8DA}" dt="2023-10-19T22:19:23.200" v="52" actId="47"/>
        <pc:sldMkLst>
          <pc:docMk/>
          <pc:sldMk cId="1207827321" sldId="895"/>
        </pc:sldMkLst>
      </pc:sldChg>
      <pc:sldChg chg="del">
        <pc:chgData name="Jason Cotton" userId="4e87c8d7-e511-4d75-848c-7fdc2fa5f98b" providerId="ADAL" clId="{A03A5241-5DB5-40BE-934A-9D64614CC8DA}" dt="2023-10-19T22:21:58.343" v="103" actId="47"/>
        <pc:sldMkLst>
          <pc:docMk/>
          <pc:sldMk cId="2388135446" sldId="897"/>
        </pc:sldMkLst>
      </pc:sldChg>
      <pc:sldChg chg="addSp modSp mod">
        <pc:chgData name="Jason Cotton" userId="4e87c8d7-e511-4d75-848c-7fdc2fa5f98b" providerId="ADAL" clId="{A03A5241-5DB5-40BE-934A-9D64614CC8DA}" dt="2023-10-19T23:31:54.633" v="908" actId="1076"/>
        <pc:sldMkLst>
          <pc:docMk/>
          <pc:sldMk cId="3774694191" sldId="904"/>
        </pc:sldMkLst>
        <pc:spChg chg="mod">
          <ac:chgData name="Jason Cotton" userId="4e87c8d7-e511-4d75-848c-7fdc2fa5f98b" providerId="ADAL" clId="{A03A5241-5DB5-40BE-934A-9D64614CC8DA}" dt="2023-10-19T23:30:57.602" v="897" actId="1035"/>
          <ac:spMkLst>
            <pc:docMk/>
            <pc:sldMk cId="3774694191" sldId="904"/>
            <ac:spMk id="6" creationId="{AFB164E1-BC11-CCF2-A2DF-B34E485A40BF}"/>
          </ac:spMkLst>
        </pc:spChg>
        <pc:spChg chg="mod">
          <ac:chgData name="Jason Cotton" userId="4e87c8d7-e511-4d75-848c-7fdc2fa5f98b" providerId="ADAL" clId="{A03A5241-5DB5-40BE-934A-9D64614CC8DA}" dt="2023-10-19T23:30:57.602" v="897" actId="1035"/>
          <ac:spMkLst>
            <pc:docMk/>
            <pc:sldMk cId="3774694191" sldId="904"/>
            <ac:spMk id="10" creationId="{7881AF09-BE6B-3E50-6136-402DB144EF7A}"/>
          </ac:spMkLst>
        </pc:spChg>
        <pc:spChg chg="mod">
          <ac:chgData name="Jason Cotton" userId="4e87c8d7-e511-4d75-848c-7fdc2fa5f98b" providerId="ADAL" clId="{A03A5241-5DB5-40BE-934A-9D64614CC8DA}" dt="2023-10-19T23:30:57.602" v="897" actId="1035"/>
          <ac:spMkLst>
            <pc:docMk/>
            <pc:sldMk cId="3774694191" sldId="904"/>
            <ac:spMk id="12" creationId="{927D8B1F-5577-9BB8-A48F-544B5241BE47}"/>
          </ac:spMkLst>
        </pc:spChg>
        <pc:spChg chg="mod">
          <ac:chgData name="Jason Cotton" userId="4e87c8d7-e511-4d75-848c-7fdc2fa5f98b" providerId="ADAL" clId="{A03A5241-5DB5-40BE-934A-9D64614CC8DA}" dt="2023-10-19T23:30:57.602" v="897" actId="1035"/>
          <ac:spMkLst>
            <pc:docMk/>
            <pc:sldMk cId="3774694191" sldId="904"/>
            <ac:spMk id="16" creationId="{9640CB13-612B-9440-4F33-2B101D7992D5}"/>
          </ac:spMkLst>
        </pc:spChg>
        <pc:spChg chg="mod">
          <ac:chgData name="Jason Cotton" userId="4e87c8d7-e511-4d75-848c-7fdc2fa5f98b" providerId="ADAL" clId="{A03A5241-5DB5-40BE-934A-9D64614CC8DA}" dt="2023-10-19T23:30:57.602" v="897" actId="1035"/>
          <ac:spMkLst>
            <pc:docMk/>
            <pc:sldMk cId="3774694191" sldId="904"/>
            <ac:spMk id="17" creationId="{BA23E8FC-020B-19FF-84CF-D0539BEA2420}"/>
          </ac:spMkLst>
        </pc:spChg>
        <pc:grpChg chg="mod">
          <ac:chgData name="Jason Cotton" userId="4e87c8d7-e511-4d75-848c-7fdc2fa5f98b" providerId="ADAL" clId="{A03A5241-5DB5-40BE-934A-9D64614CC8DA}" dt="2023-10-19T23:30:57.602" v="897" actId="1035"/>
          <ac:grpSpMkLst>
            <pc:docMk/>
            <pc:sldMk cId="3774694191" sldId="904"/>
            <ac:grpSpMk id="3" creationId="{DE3DF2F8-8620-298A-E68B-6FA9B518580E}"/>
          </ac:grpSpMkLst>
        </pc:grpChg>
        <pc:picChg chg="mod">
          <ac:chgData name="Jason Cotton" userId="4e87c8d7-e511-4d75-848c-7fdc2fa5f98b" providerId="ADAL" clId="{A03A5241-5DB5-40BE-934A-9D64614CC8DA}" dt="2023-10-19T23:30:57.602" v="897" actId="1035"/>
          <ac:picMkLst>
            <pc:docMk/>
            <pc:sldMk cId="3774694191" sldId="904"/>
            <ac:picMk id="2" creationId="{539F436B-C8E5-B5E5-93CC-AACEEB58ED77}"/>
          </ac:picMkLst>
        </pc:picChg>
        <pc:picChg chg="mod">
          <ac:chgData name="Jason Cotton" userId="4e87c8d7-e511-4d75-848c-7fdc2fa5f98b" providerId="ADAL" clId="{A03A5241-5DB5-40BE-934A-9D64614CC8DA}" dt="2023-10-19T23:30:57.602" v="897" actId="1035"/>
          <ac:picMkLst>
            <pc:docMk/>
            <pc:sldMk cId="3774694191" sldId="904"/>
            <ac:picMk id="5" creationId="{89ABE27E-3EB4-4A4F-7F0D-7B9CC447EEFB}"/>
          </ac:picMkLst>
        </pc:picChg>
        <pc:picChg chg="add mod modCrop">
          <ac:chgData name="Jason Cotton" userId="4e87c8d7-e511-4d75-848c-7fdc2fa5f98b" providerId="ADAL" clId="{A03A5241-5DB5-40BE-934A-9D64614CC8DA}" dt="2023-10-19T23:31:54.633" v="908" actId="1076"/>
          <ac:picMkLst>
            <pc:docMk/>
            <pc:sldMk cId="3774694191" sldId="904"/>
            <ac:picMk id="8" creationId="{43AA7FFD-3041-A9E1-C71D-E91CCFDAD023}"/>
          </ac:picMkLst>
        </pc:picChg>
        <pc:picChg chg="mod">
          <ac:chgData name="Jason Cotton" userId="4e87c8d7-e511-4d75-848c-7fdc2fa5f98b" providerId="ADAL" clId="{A03A5241-5DB5-40BE-934A-9D64614CC8DA}" dt="2023-10-19T23:30:57.602" v="897" actId="1035"/>
          <ac:picMkLst>
            <pc:docMk/>
            <pc:sldMk cId="3774694191" sldId="904"/>
            <ac:picMk id="13" creationId="{01BF7A55-178F-A11B-46FA-D694236E6275}"/>
          </ac:picMkLst>
        </pc:picChg>
        <pc:picChg chg="mod">
          <ac:chgData name="Jason Cotton" userId="4e87c8d7-e511-4d75-848c-7fdc2fa5f98b" providerId="ADAL" clId="{A03A5241-5DB5-40BE-934A-9D64614CC8DA}" dt="2023-10-19T23:30:57.602" v="897" actId="1035"/>
          <ac:picMkLst>
            <pc:docMk/>
            <pc:sldMk cId="3774694191" sldId="904"/>
            <ac:picMk id="14" creationId="{CB9A4EAB-FE71-BFF0-332F-A75D5E3993F3}"/>
          </ac:picMkLst>
        </pc:picChg>
        <pc:picChg chg="mod">
          <ac:chgData name="Jason Cotton" userId="4e87c8d7-e511-4d75-848c-7fdc2fa5f98b" providerId="ADAL" clId="{A03A5241-5DB5-40BE-934A-9D64614CC8DA}" dt="2023-10-19T23:30:57.602" v="897" actId="1035"/>
          <ac:picMkLst>
            <pc:docMk/>
            <pc:sldMk cId="3774694191" sldId="904"/>
            <ac:picMk id="15" creationId="{619E0CB7-2F7F-4745-9E56-FAFBC447884E}"/>
          </ac:picMkLst>
        </pc:picChg>
        <pc:cxnChg chg="mod">
          <ac:chgData name="Jason Cotton" userId="4e87c8d7-e511-4d75-848c-7fdc2fa5f98b" providerId="ADAL" clId="{A03A5241-5DB5-40BE-934A-9D64614CC8DA}" dt="2023-10-19T23:30:57.602" v="897" actId="1035"/>
          <ac:cxnSpMkLst>
            <pc:docMk/>
            <pc:sldMk cId="3774694191" sldId="904"/>
            <ac:cxnSpMk id="7" creationId="{589235B6-92CB-FBB2-00A1-3BD6BEE51ED4}"/>
          </ac:cxnSpMkLst>
        </pc:cxnChg>
        <pc:cxnChg chg="mod">
          <ac:chgData name="Jason Cotton" userId="4e87c8d7-e511-4d75-848c-7fdc2fa5f98b" providerId="ADAL" clId="{A03A5241-5DB5-40BE-934A-9D64614CC8DA}" dt="2023-10-19T23:30:57.602" v="897" actId="1035"/>
          <ac:cxnSpMkLst>
            <pc:docMk/>
            <pc:sldMk cId="3774694191" sldId="904"/>
            <ac:cxnSpMk id="11" creationId="{CB3FECAB-034D-3FD9-A890-7947A18B79BF}"/>
          </ac:cxnSpMkLst>
        </pc:cxnChg>
      </pc:sldChg>
      <pc:sldChg chg="del">
        <pc:chgData name="Jason Cotton" userId="4e87c8d7-e511-4d75-848c-7fdc2fa5f98b" providerId="ADAL" clId="{A03A5241-5DB5-40BE-934A-9D64614CC8DA}" dt="2023-10-19T22:19:49.848" v="53" actId="47"/>
        <pc:sldMkLst>
          <pc:docMk/>
          <pc:sldMk cId="2749177487" sldId="905"/>
        </pc:sldMkLst>
      </pc:sldChg>
      <pc:sldChg chg="del">
        <pc:chgData name="Jason Cotton" userId="4e87c8d7-e511-4d75-848c-7fdc2fa5f98b" providerId="ADAL" clId="{A03A5241-5DB5-40BE-934A-9D64614CC8DA}" dt="2023-10-19T22:20:41.493" v="71" actId="47"/>
        <pc:sldMkLst>
          <pc:docMk/>
          <pc:sldMk cId="433800060" sldId="906"/>
        </pc:sldMkLst>
      </pc:sldChg>
      <pc:sldChg chg="del">
        <pc:chgData name="Jason Cotton" userId="4e87c8d7-e511-4d75-848c-7fdc2fa5f98b" providerId="ADAL" clId="{A03A5241-5DB5-40BE-934A-9D64614CC8DA}" dt="2023-10-19T22:19:13.605" v="51" actId="47"/>
        <pc:sldMkLst>
          <pc:docMk/>
          <pc:sldMk cId="3813004206" sldId="907"/>
        </pc:sldMkLst>
      </pc:sldChg>
      <pc:sldChg chg="modSp mod">
        <pc:chgData name="Jason Cotton" userId="4e87c8d7-e511-4d75-848c-7fdc2fa5f98b" providerId="ADAL" clId="{A03A5241-5DB5-40BE-934A-9D64614CC8DA}" dt="2023-10-19T22:20:30.925" v="70" actId="6549"/>
        <pc:sldMkLst>
          <pc:docMk/>
          <pc:sldMk cId="2293087569" sldId="908"/>
        </pc:sldMkLst>
        <pc:spChg chg="mod">
          <ac:chgData name="Jason Cotton" userId="4e87c8d7-e511-4d75-848c-7fdc2fa5f98b" providerId="ADAL" clId="{A03A5241-5DB5-40BE-934A-9D64614CC8DA}" dt="2023-10-19T22:20:30.925" v="70" actId="6549"/>
          <ac:spMkLst>
            <pc:docMk/>
            <pc:sldMk cId="2293087569" sldId="908"/>
            <ac:spMk id="7" creationId="{D43B7906-086B-F8D8-F92C-D168EBB30B78}"/>
          </ac:spMkLst>
        </pc:spChg>
      </pc:sldChg>
      <pc:sldChg chg="modSp add mod">
        <pc:chgData name="Jason Cotton" userId="4e87c8d7-e511-4d75-848c-7fdc2fa5f98b" providerId="ADAL" clId="{A03A5241-5DB5-40BE-934A-9D64614CC8DA}" dt="2023-10-19T23:28:20.838" v="858" actId="1076"/>
        <pc:sldMkLst>
          <pc:docMk/>
          <pc:sldMk cId="825084410" sldId="909"/>
        </pc:sldMkLst>
        <pc:spChg chg="mod">
          <ac:chgData name="Jason Cotton" userId="4e87c8d7-e511-4d75-848c-7fdc2fa5f98b" providerId="ADAL" clId="{A03A5241-5DB5-40BE-934A-9D64614CC8DA}" dt="2023-10-19T23:28:20.838" v="858" actId="1076"/>
          <ac:spMkLst>
            <pc:docMk/>
            <pc:sldMk cId="825084410" sldId="909"/>
            <ac:spMk id="6" creationId="{4D5FD38A-FC10-F676-3253-6C729E40CC17}"/>
          </ac:spMkLst>
        </pc:spChg>
      </pc:sldChg>
      <pc:sldChg chg="del">
        <pc:chgData name="Jason Cotton" userId="4e87c8d7-e511-4d75-848c-7fdc2fa5f98b" providerId="ADAL" clId="{A03A5241-5DB5-40BE-934A-9D64614CC8DA}" dt="2023-10-19T22:20:46.138" v="72" actId="47"/>
        <pc:sldMkLst>
          <pc:docMk/>
          <pc:sldMk cId="2617628805" sldId="909"/>
        </pc:sldMkLst>
      </pc:sldChg>
      <pc:sldChg chg="del">
        <pc:chgData name="Jason Cotton" userId="4e87c8d7-e511-4d75-848c-7fdc2fa5f98b" providerId="ADAL" clId="{A03A5241-5DB5-40BE-934A-9D64614CC8DA}" dt="2023-10-19T22:21:46.595" v="102" actId="47"/>
        <pc:sldMkLst>
          <pc:docMk/>
          <pc:sldMk cId="77477041" sldId="9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C1D6799-1C46-4468-9721-002C7B8597AA}" type="datetimeFigureOut">
              <a:rPr lang="en-AU" smtClean="0"/>
              <a:t>20/10/2023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C79A148-939A-44A3-B2C4-76152A4D6D4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131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8518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921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FC79A148-939A-44A3-B2C4-76152A4D6D4B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2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49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5502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796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865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9058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666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26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9A148-939A-44A3-B2C4-76152A4D6D4B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033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sv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000" r="13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1704" t="5578"/>
          <a:stretch>
            <a:fillRect/>
          </a:stretch>
        </p:blipFill>
        <p:spPr>
          <a:xfrm>
            <a:off x="3138653" y="1028700"/>
            <a:ext cx="4930360" cy="24273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83486">
            <a:off x="6313754" y="3975055"/>
            <a:ext cx="1340811" cy="1198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88500">
            <a:off x="1983461" y="5779166"/>
            <a:ext cx="672770" cy="6013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36491">
            <a:off x="444389" y="1069839"/>
            <a:ext cx="2537015" cy="226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44177" y="5067381"/>
            <a:ext cx="10448602" cy="3064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7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6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WASTE EXPO BIOCHAR PANEL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000" b="0" i="0" u="none" strike="noStrike" kern="1200" cap="none" spc="6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6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Jason Cotton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Director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spc="6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OCTOBER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10712" y="414124"/>
            <a:ext cx="8750431" cy="3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9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63" b="0" i="0" u="none" strike="noStrike" kern="1200" cap="none" spc="124" normalizeH="0" baseline="0" noProof="0" dirty="0">
                <a:ln>
                  <a:noFill/>
                </a:ln>
                <a:solidFill>
                  <a:srgbClr val="C0E5F6"/>
                </a:solidFill>
                <a:effectLst/>
                <a:uLnTx/>
                <a:uFillTx/>
                <a:latin typeface="Arial Black" panose="020B0A04020102020204" pitchFamily="34" charset="0"/>
              </a:rPr>
              <a:t>INTELLIGENT WATER NETWORKS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8965" y="3993245"/>
            <a:ext cx="9653814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8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Tomorrow’s water innovations today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83486">
            <a:off x="4303350" y="5815796"/>
            <a:ext cx="913374" cy="8164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95260">
            <a:off x="4393621" y="3361299"/>
            <a:ext cx="473278" cy="4230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45445">
            <a:off x="3019927" y="4155512"/>
            <a:ext cx="742505" cy="663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48886">
            <a:off x="671773" y="5204705"/>
            <a:ext cx="335670" cy="300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5997">
            <a:off x="3063268" y="8319899"/>
            <a:ext cx="807627" cy="7218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320569">
            <a:off x="-342007" y="6524409"/>
            <a:ext cx="1094594" cy="9783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5593"/>
                </a:solidFill>
                <a:latin typeface="Arial Black" panose="020B0A04020102020204" pitchFamily="34" charset="0"/>
              </a:rPr>
              <a:t>Applications and Risk Based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BCADF-7013-1BD8-DF71-27EB16D08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221" y="1650553"/>
            <a:ext cx="6509134" cy="7517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38717-6812-B6BA-B952-47ED18B84F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8"/>
          <a:stretch/>
        </p:blipFill>
        <p:spPr>
          <a:xfrm>
            <a:off x="1242645" y="2528042"/>
            <a:ext cx="8031973" cy="4908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04097-D858-49F3-FE92-B6E0C090E91D}"/>
              </a:ext>
            </a:extLst>
          </p:cNvPr>
          <p:cNvSpPr txBox="1"/>
          <p:nvPr/>
        </p:nvSpPr>
        <p:spPr>
          <a:xfrm>
            <a:off x="1242645" y="770078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Queensland DRAFT End of Waste Code Biochar (EOWC010002177)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EE3B7-4EB5-D90F-BBA3-3326354B2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5504" y="9064207"/>
            <a:ext cx="4890345" cy="922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3B7906-086B-F8D8-F92C-D168EBB30B78}"/>
              </a:ext>
            </a:extLst>
          </p:cNvPr>
          <p:cNvSpPr txBox="1"/>
          <p:nvPr/>
        </p:nvSpPr>
        <p:spPr>
          <a:xfrm>
            <a:off x="867507" y="8464042"/>
            <a:ext cx="1037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“So the Poison, be the dose” – move to a Risk-Based  Application approach.</a:t>
            </a:r>
          </a:p>
        </p:txBody>
      </p:sp>
    </p:spTree>
    <p:extLst>
      <p:ext uri="{BB962C8B-B14F-4D97-AF65-F5344CB8AC3E}">
        <p14:creationId xmlns:p14="http://schemas.microsoft.com/office/powerpoint/2010/main" val="229308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7407575" y="497593"/>
            <a:ext cx="417825" cy="3478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22595" y="9669085"/>
            <a:ext cx="260644" cy="2606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62696" y="9669085"/>
            <a:ext cx="260644" cy="2606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64756" y="9669085"/>
            <a:ext cx="260644" cy="260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40414" y="9669085"/>
            <a:ext cx="265625" cy="260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026407" y="141555"/>
            <a:ext cx="3992376" cy="142169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B87A65E-66C6-65E0-A784-E8EFA1EC8A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798D3D61-403F-E210-AEA1-D50231507FAA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IWN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42BD9-1544-9B1A-CC6A-94BEAF8A10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81058" y="2381786"/>
            <a:ext cx="13584362" cy="76417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9FF6DA1-1FAD-0F90-FB4D-242337F06DE8}"/>
              </a:ext>
            </a:extLst>
          </p:cNvPr>
          <p:cNvSpPr/>
          <p:nvPr/>
        </p:nvSpPr>
        <p:spPr>
          <a:xfrm>
            <a:off x="12621846" y="7026031"/>
            <a:ext cx="1711570" cy="15708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IWN Driving Roadmap Initiatives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54652-A33F-C799-32C6-70522870A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8510" y="4297888"/>
            <a:ext cx="4353309" cy="296189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5744340-B356-2C8E-8691-800F4484E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50602"/>
              </p:ext>
            </p:extLst>
          </p:nvPr>
        </p:nvGraphicFramePr>
        <p:xfrm>
          <a:off x="871179" y="3401395"/>
          <a:ext cx="11669164" cy="4754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66598">
                  <a:extLst>
                    <a:ext uri="{9D8B030D-6E8A-4147-A177-3AD203B41FA5}">
                      <a16:colId xmlns:a16="http://schemas.microsoft.com/office/drawing/2014/main" val="899719685"/>
                    </a:ext>
                  </a:extLst>
                </a:gridCol>
                <a:gridCol w="8702566">
                  <a:extLst>
                    <a:ext uri="{9D8B030D-6E8A-4147-A177-3AD203B41FA5}">
                      <a16:colId xmlns:a16="http://schemas.microsoft.com/office/drawing/2014/main" val="2611592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Initiative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stakeholder awareness and education of biochar uses and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0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 and optimise industry and regulatory frameworks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918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biochar commercial demonstrations and trials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356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Leverage carbon emission reduction and CO</a:t>
                      </a:r>
                      <a:r>
                        <a:rPr lang="en-AU" sz="2400" b="0" baseline="-2500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removal opportunities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67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Encourage beneficial use of residual or waste biomass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13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 beneficiation and increased value of biochar products and co-products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22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Safeguard responsible use and production of biochar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885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Initiative 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government utility and industry procurement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051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05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 err="1">
                <a:solidFill>
                  <a:srgbClr val="005593"/>
                </a:solidFill>
                <a:latin typeface="Arial Black" panose="020B0A04020102020204" pitchFamily="34" charset="0"/>
              </a:rPr>
              <a:t>Pyroco</a:t>
            </a:r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 Pilot Trial – MK1</a:t>
            </a:r>
          </a:p>
        </p:txBody>
      </p:sp>
      <p:pic>
        <p:nvPicPr>
          <p:cNvPr id="5" name="Picture 4" descr="A picture containing engine&#10;&#10;Description automatically generated">
            <a:extLst>
              <a:ext uri="{FF2B5EF4-FFF2-40B4-BE49-F238E27FC236}">
                <a16:creationId xmlns:a16="http://schemas.microsoft.com/office/drawing/2014/main" id="{7AF88BA2-BB92-F2F4-29D7-074B7D720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58" y="1666268"/>
            <a:ext cx="5591908" cy="8377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FD38A-FC10-F676-3253-6C729E40CC17}"/>
              </a:ext>
            </a:extLst>
          </p:cNvPr>
          <p:cNvSpPr txBox="1"/>
          <p:nvPr/>
        </p:nvSpPr>
        <p:spPr>
          <a:xfrm>
            <a:off x="10370139" y="2678074"/>
            <a:ext cx="703384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Collaboration Partners</a:t>
            </a:r>
          </a:p>
          <a:p>
            <a:r>
              <a:rPr lang="en-GB" sz="2800" dirty="0"/>
              <a:t>South-East Water, IWN, Greater Western Water, RMIT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Pilot Plant Trial at Greater Western Water Melton RWP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April to June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Technical validation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Exceeded expectations</a:t>
            </a:r>
          </a:p>
          <a:p>
            <a:endParaRPr lang="en-GB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82508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Nutrient Rich Biochar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1CF5F-A812-BE1C-C0EC-B638ADCD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99" y="2106512"/>
            <a:ext cx="9021616" cy="73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13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PFAS Destruction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1A35D1-04C1-0E40-41CC-D3784AA24A69}"/>
              </a:ext>
            </a:extLst>
          </p:cNvPr>
          <p:cNvGraphicFramePr>
            <a:graphicFrameLocks noGrp="1"/>
          </p:cNvGraphicFramePr>
          <p:nvPr/>
        </p:nvGraphicFramePr>
        <p:xfrm>
          <a:off x="1404020" y="3498170"/>
          <a:ext cx="15479961" cy="445652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7577093">
                  <a:extLst>
                    <a:ext uri="{9D8B030D-6E8A-4147-A177-3AD203B41FA5}">
                      <a16:colId xmlns:a16="http://schemas.microsoft.com/office/drawing/2014/main" val="3326284747"/>
                    </a:ext>
                  </a:extLst>
                </a:gridCol>
                <a:gridCol w="1959881">
                  <a:extLst>
                    <a:ext uri="{9D8B030D-6E8A-4147-A177-3AD203B41FA5}">
                      <a16:colId xmlns:a16="http://schemas.microsoft.com/office/drawing/2014/main" val="4165825950"/>
                    </a:ext>
                  </a:extLst>
                </a:gridCol>
                <a:gridCol w="2944389">
                  <a:extLst>
                    <a:ext uri="{9D8B030D-6E8A-4147-A177-3AD203B41FA5}">
                      <a16:colId xmlns:a16="http://schemas.microsoft.com/office/drawing/2014/main" val="1630050853"/>
                    </a:ext>
                  </a:extLst>
                </a:gridCol>
                <a:gridCol w="2998598">
                  <a:extLst>
                    <a:ext uri="{9D8B030D-6E8A-4147-A177-3AD203B41FA5}">
                      <a16:colId xmlns:a16="http://schemas.microsoft.com/office/drawing/2014/main" val="509607457"/>
                    </a:ext>
                  </a:extLst>
                </a:gridCol>
              </a:tblGrid>
              <a:tr h="1158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effectLst/>
                        </a:rPr>
                        <a:t>PFAS</a:t>
                      </a:r>
                      <a:endParaRPr lang="en-AU" sz="3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effectLst/>
                        </a:rPr>
                        <a:t>Biosolids</a:t>
                      </a:r>
                      <a:endParaRPr lang="en-AU" sz="3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effectLst/>
                        </a:rPr>
                        <a:t>Biochar 600°C</a:t>
                      </a:r>
                      <a:endParaRPr lang="en-AU" sz="3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effectLst/>
                        </a:rPr>
                        <a:t>Biochar 700°C</a:t>
                      </a:r>
                      <a:endParaRPr lang="en-AU" sz="3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252554"/>
                  </a:ext>
                </a:extLst>
              </a:tr>
              <a:tr h="710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dirty="0" err="1">
                          <a:solidFill>
                            <a:schemeClr val="tx2"/>
                          </a:solidFill>
                          <a:effectLst/>
                        </a:rPr>
                        <a:t>Perfluorohexane</a:t>
                      </a:r>
                      <a:r>
                        <a:rPr lang="en-AU" sz="3600" dirty="0">
                          <a:solidFill>
                            <a:schemeClr val="tx2"/>
                          </a:solidFill>
                          <a:effectLst/>
                        </a:rPr>
                        <a:t> Sulfonic Acid (</a:t>
                      </a:r>
                      <a:r>
                        <a:rPr lang="en-AU" sz="3600" dirty="0" err="1">
                          <a:solidFill>
                            <a:schemeClr val="tx2"/>
                          </a:solidFill>
                          <a:effectLst/>
                        </a:rPr>
                        <a:t>PFHxS</a:t>
                      </a:r>
                      <a:r>
                        <a:rPr lang="en-AU" sz="3600" dirty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endParaRPr lang="en-AU" sz="3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95592"/>
                  </a:ext>
                </a:extLst>
              </a:tr>
              <a:tr h="64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tx2"/>
                          </a:solidFill>
                          <a:effectLst/>
                        </a:rPr>
                        <a:t>Perfluorooctane Sulfonic Acid (PFOS)</a:t>
                      </a:r>
                      <a:endParaRPr lang="en-AU" sz="3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 dirty="0">
                          <a:solidFill>
                            <a:sysClr val="windowText" lastClr="000000"/>
                          </a:solidFill>
                          <a:effectLst/>
                        </a:rPr>
                        <a:t> 26</a:t>
                      </a:r>
                      <a:endParaRPr lang="en-AU" sz="36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46455"/>
                  </a:ext>
                </a:extLst>
              </a:tr>
              <a:tr h="561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tx2"/>
                          </a:solidFill>
                          <a:effectLst/>
                        </a:rPr>
                        <a:t>Perfluorooctanoic Acid (PFOA)</a:t>
                      </a:r>
                      <a:endParaRPr lang="en-AU" sz="3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>
                          <a:solidFill>
                            <a:sysClr val="windowText" lastClr="000000"/>
                          </a:solidFill>
                          <a:effectLst/>
                        </a:rPr>
                        <a:t> 21</a:t>
                      </a:r>
                      <a:endParaRPr lang="en-AU" sz="3600" b="1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10954"/>
                  </a:ext>
                </a:extLst>
              </a:tr>
              <a:tr h="723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tx2"/>
                          </a:solidFill>
                          <a:effectLst/>
                        </a:rPr>
                        <a:t>Perfluorobutanoic Acid (PFBA)</a:t>
                      </a:r>
                      <a:endParaRPr lang="en-AU" sz="3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&lt;10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&lt;10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&lt;10</a:t>
                      </a:r>
                      <a:endParaRPr lang="en-AU" sz="36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90597"/>
                  </a:ext>
                </a:extLst>
              </a:tr>
              <a:tr h="661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>
                          <a:solidFill>
                            <a:schemeClr val="tx2"/>
                          </a:solidFill>
                          <a:effectLst/>
                        </a:rPr>
                        <a:t>Sum of PFAS</a:t>
                      </a:r>
                      <a:endParaRPr lang="en-AU" sz="3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>
                          <a:solidFill>
                            <a:sysClr val="windowText" lastClr="000000"/>
                          </a:solidFill>
                          <a:effectLst/>
                        </a:rPr>
                        <a:t>134</a:t>
                      </a:r>
                      <a:endParaRPr lang="en-AU" sz="3600" b="1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3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&lt;2.5</a:t>
                      </a:r>
                      <a:endParaRPr lang="en-AU" sz="36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82" marR="8358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13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800988" y="731976"/>
            <a:ext cx="159879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005593"/>
                </a:solidFill>
                <a:latin typeface="Arial Black" panose="020B0A04020102020204" pitchFamily="34" charset="0"/>
              </a:rPr>
              <a:t>Pharmaceuticals and Personal Care Products Destroyed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78BE53-2E12-CC76-D9FE-844ED67E8673}"/>
              </a:ext>
            </a:extLst>
          </p:cNvPr>
          <p:cNvGraphicFramePr>
            <a:graphicFrameLocks noGrp="1"/>
          </p:cNvGraphicFramePr>
          <p:nvPr/>
        </p:nvGraphicFramePr>
        <p:xfrm>
          <a:off x="2052802" y="3029423"/>
          <a:ext cx="14182395" cy="4716732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4363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0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5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PPCPs</a:t>
                      </a:r>
                      <a:endParaRPr lang="en-AU" sz="4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ctr" fontAlgn="b"/>
                      <a:r>
                        <a:rPr lang="en-AU" sz="4200" b="1" u="none" strike="noStrike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AU" sz="4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1" u="none" strike="noStrike">
                          <a:solidFill>
                            <a:schemeClr val="bg1"/>
                          </a:solidFill>
                          <a:effectLst/>
                        </a:rPr>
                        <a:t>Biosolids</a:t>
                      </a:r>
                      <a:endParaRPr lang="en-AU" sz="4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1" u="none" strike="noStrike">
                          <a:solidFill>
                            <a:schemeClr val="bg1"/>
                          </a:solidFill>
                          <a:effectLst/>
                        </a:rPr>
                        <a:t>Biochar 600</a:t>
                      </a:r>
                      <a:r>
                        <a:rPr lang="en-AU" sz="4200" b="1" kern="1200">
                          <a:solidFill>
                            <a:schemeClr val="lt1"/>
                          </a:solidFill>
                        </a:rPr>
                        <a:t>⁰</a:t>
                      </a:r>
                      <a:r>
                        <a:rPr lang="en-AU" sz="4200" b="1" u="none" strike="noStrike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n-AU" sz="4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>
                          <a:solidFill>
                            <a:schemeClr val="tx2"/>
                          </a:solidFill>
                          <a:effectLst/>
                        </a:rPr>
                        <a:t>Gemfibrozil</a:t>
                      </a:r>
                      <a:endParaRPr lang="en-AU" sz="4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i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 err="1">
                          <a:solidFill>
                            <a:schemeClr val="tx2"/>
                          </a:solidFill>
                          <a:effectLst/>
                        </a:rPr>
                        <a:t>Trichlosan</a:t>
                      </a:r>
                      <a:r>
                        <a:rPr lang="en-AU" sz="4200" b="1" u="none" strike="noStrike"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  <a:endParaRPr lang="en-AU" sz="4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360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 err="1">
                          <a:solidFill>
                            <a:schemeClr val="tx2"/>
                          </a:solidFill>
                          <a:effectLst/>
                        </a:rPr>
                        <a:t>Galaxolide</a:t>
                      </a:r>
                      <a:r>
                        <a:rPr lang="en-AU" sz="4200" b="1" u="none" strike="noStrike">
                          <a:solidFill>
                            <a:schemeClr val="tx2"/>
                          </a:solidFill>
                          <a:effectLst/>
                        </a:rPr>
                        <a:t>**</a:t>
                      </a:r>
                      <a:endParaRPr lang="en-AU" sz="4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2000</a:t>
                      </a:r>
                      <a:endParaRPr lang="en-AU" sz="4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>
                          <a:solidFill>
                            <a:schemeClr val="tx2"/>
                          </a:solidFill>
                          <a:effectLst/>
                        </a:rPr>
                        <a:t>Caffeine</a:t>
                      </a:r>
                      <a:endParaRPr lang="en-AU" sz="4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200" b="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66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Carbamazepine***</a:t>
                      </a:r>
                      <a:endParaRPr lang="en-AU" sz="4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ctr" fontAlgn="b"/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100</a:t>
                      </a:r>
                      <a:endParaRPr lang="en-AU" sz="42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algn="l" fontAlgn="b"/>
                      <a:r>
                        <a:rPr lang="en-AU" sz="4200" b="1" u="none" strike="noStrike">
                          <a:solidFill>
                            <a:schemeClr val="tx2"/>
                          </a:solidFill>
                          <a:effectLst/>
                        </a:rPr>
                        <a:t>Cetrazine</a:t>
                      </a:r>
                      <a:endParaRPr lang="en-AU" sz="4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7200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200" b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µg/kg</a:t>
                      </a:r>
                      <a:endParaRPr lang="en-AU" sz="4200" b="0" i="0" u="none" strike="noStrike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b="0" i="0" u="none" strike="noStrike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AU" sz="4200" u="none" strike="noStrik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AU" sz="4200" b="0" i="0" u="none" strike="noStrike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09" marR="11609" marT="11609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5D431D-7753-670A-5296-C111C4CC37A1}"/>
              </a:ext>
            </a:extLst>
          </p:cNvPr>
          <p:cNvSpPr txBox="1"/>
          <p:nvPr/>
        </p:nvSpPr>
        <p:spPr>
          <a:xfrm>
            <a:off x="2052802" y="7913272"/>
            <a:ext cx="970935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000" kern="0" dirty="0">
                <a:solidFill>
                  <a:srgbClr val="000000"/>
                </a:solidFill>
              </a:rPr>
              <a:t>*</a:t>
            </a:r>
            <a:r>
              <a:rPr lang="en-AU" sz="2000" kern="0" dirty="0" err="1">
                <a:solidFill>
                  <a:srgbClr val="000000"/>
                </a:solidFill>
              </a:rPr>
              <a:t>Trichlosan</a:t>
            </a:r>
            <a:r>
              <a:rPr lang="en-AU" sz="2000" kern="0" dirty="0">
                <a:solidFill>
                  <a:srgbClr val="000000"/>
                </a:solidFill>
              </a:rPr>
              <a:t> – Antiseptic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AU" sz="2000" kern="0" dirty="0">
                <a:solidFill>
                  <a:srgbClr val="000000"/>
                </a:solidFill>
              </a:rPr>
              <a:t>**</a:t>
            </a:r>
            <a:r>
              <a:rPr lang="en-AU" sz="2000" kern="0" dirty="0" err="1">
                <a:solidFill>
                  <a:srgbClr val="000000"/>
                </a:solidFill>
              </a:rPr>
              <a:t>Galaxolide</a:t>
            </a:r>
            <a:r>
              <a:rPr lang="en-AU" sz="2000" kern="0" dirty="0">
                <a:solidFill>
                  <a:srgbClr val="000000"/>
                </a:solidFill>
              </a:rPr>
              <a:t> – Synthetic fragrance</a:t>
            </a:r>
            <a:endParaRPr lang="en-AU" sz="2000" kern="0" dirty="0">
              <a:solidFill>
                <a:srgbClr val="000000"/>
              </a:solidFill>
              <a:cs typeface="Arial"/>
            </a:endParaRPr>
          </a:p>
          <a:p>
            <a:r>
              <a:rPr lang="en-AU" sz="2000" b="1" u="none" strike="noStrike" dirty="0">
                <a:solidFill>
                  <a:srgbClr val="000000"/>
                </a:solidFill>
                <a:effectLst/>
              </a:rPr>
              <a:t>**</a:t>
            </a:r>
            <a:r>
              <a:rPr lang="en-AU" sz="2000" b="1" u="none" strike="noStrike" kern="0" dirty="0">
                <a:solidFill>
                  <a:srgbClr val="000000"/>
                </a:solidFill>
                <a:effectLst/>
              </a:rPr>
              <a:t>*</a:t>
            </a:r>
            <a:r>
              <a:rPr lang="en-AU" sz="2000" u="none" strike="noStrike" kern="0" dirty="0">
                <a:solidFill>
                  <a:srgbClr val="000000"/>
                </a:solidFill>
                <a:effectLst/>
              </a:rPr>
              <a:t>Carbamazepine </a:t>
            </a:r>
            <a:r>
              <a:rPr lang="en-AU" sz="2000" kern="0" dirty="0">
                <a:solidFill>
                  <a:srgbClr val="000000"/>
                </a:solidFill>
              </a:rPr>
              <a:t>– </a:t>
            </a:r>
            <a:r>
              <a:rPr lang="en-AU" sz="2000" kern="0" dirty="0">
                <a:solidFill>
                  <a:srgbClr val="000000"/>
                </a:solidFill>
                <a:ea typeface="Roboto"/>
                <a:cs typeface="Arial"/>
              </a:rPr>
              <a:t>M</a:t>
            </a:r>
            <a:r>
              <a:rPr lang="en-AU" sz="2000" dirty="0">
                <a:solidFill>
                  <a:srgbClr val="000000"/>
                </a:solidFill>
                <a:ea typeface="Roboto"/>
              </a:rPr>
              <a:t>edicine</a:t>
            </a:r>
            <a:r>
              <a:rPr lang="en-AU" sz="2000" b="0" i="0" dirty="0">
                <a:solidFill>
                  <a:srgbClr val="000000"/>
                </a:solidFill>
                <a:effectLst/>
                <a:ea typeface="Roboto"/>
              </a:rPr>
              <a:t> used to treat epilepsy</a:t>
            </a:r>
            <a:r>
              <a:rPr lang="en-AU" sz="2000" kern="0" dirty="0"/>
              <a:t>  </a:t>
            </a:r>
            <a:endParaRPr lang="en-AU" sz="2000" kern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40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 err="1">
                <a:solidFill>
                  <a:srgbClr val="005593"/>
                </a:solidFill>
                <a:latin typeface="Arial Black" panose="020B0A04020102020204" pitchFamily="34" charset="0"/>
              </a:rPr>
              <a:t>Functionalised</a:t>
            </a:r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 Biochar – MK2 Pilot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3DF2F8-8620-298A-E68B-6FA9B518580E}"/>
              </a:ext>
            </a:extLst>
          </p:cNvPr>
          <p:cNvGrpSpPr/>
          <p:nvPr/>
        </p:nvGrpSpPr>
        <p:grpSpPr>
          <a:xfrm>
            <a:off x="718927" y="2630408"/>
            <a:ext cx="10073399" cy="5275099"/>
            <a:chOff x="434873" y="1449939"/>
            <a:chExt cx="10933116" cy="44773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ABE27E-3EB4-4A4F-7F0D-7B9CC447E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873" y="4065560"/>
              <a:ext cx="2559906" cy="1861750"/>
            </a:xfrm>
            <a:prstGeom prst="rect">
              <a:avLst/>
            </a:prstGeom>
          </p:spPr>
        </p:pic>
        <p:sp>
          <p:nvSpPr>
            <p:cNvPr id="6" name="Plus Sign 5">
              <a:extLst>
                <a:ext uri="{FF2B5EF4-FFF2-40B4-BE49-F238E27FC236}">
                  <a16:creationId xmlns:a16="http://schemas.microsoft.com/office/drawing/2014/main" id="{AFB164E1-BC11-CCF2-A2DF-B34E485A40BF}"/>
                </a:ext>
              </a:extLst>
            </p:cNvPr>
            <p:cNvSpPr/>
            <p:nvPr/>
          </p:nvSpPr>
          <p:spPr>
            <a:xfrm>
              <a:off x="1591730" y="3559746"/>
              <a:ext cx="671119" cy="615552"/>
            </a:xfrm>
            <a:prstGeom prst="mathPlus">
              <a:avLst>
                <a:gd name="adj1" fmla="val 534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05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9235B6-92CB-FBB2-00A1-3BD6BEE51ED4}"/>
                </a:ext>
              </a:extLst>
            </p:cNvPr>
            <p:cNvCxnSpPr>
              <a:cxnSpLocks/>
            </p:cNvCxnSpPr>
            <p:nvPr/>
          </p:nvCxnSpPr>
          <p:spPr>
            <a:xfrm>
              <a:off x="3175909" y="3874053"/>
              <a:ext cx="909611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7881AF09-BE6B-3E50-6136-402DB144EF7A}"/>
                </a:ext>
              </a:extLst>
            </p:cNvPr>
            <p:cNvSpPr txBox="1"/>
            <p:nvPr/>
          </p:nvSpPr>
          <p:spPr>
            <a:xfrm>
              <a:off x="4482872" y="5447588"/>
              <a:ext cx="2746485" cy="365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Arial"/>
                  <a:cs typeface="Arial"/>
                </a:rPr>
                <a:t>PYROCO MK2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B3FECAB-034D-3FD9-A890-7947A18B7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0719" y="3867522"/>
              <a:ext cx="667365" cy="653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927D8B1F-5577-9BB8-A48F-544B5241BE47}"/>
                </a:ext>
              </a:extLst>
            </p:cNvPr>
            <p:cNvSpPr txBox="1"/>
            <p:nvPr/>
          </p:nvSpPr>
          <p:spPr>
            <a:xfrm>
              <a:off x="8377997" y="4758470"/>
              <a:ext cx="2989992" cy="731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rial"/>
                  <a:cs typeface="Arial"/>
                </a:rPr>
                <a:t>Functionalised</a:t>
              </a:r>
              <a:r>
                <a:rPr lang="en-US" sz="2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Biochar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BF7A55-178F-A11B-46FA-D694236E6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49" t="10389" r="13514" b="22287"/>
            <a:stretch/>
          </p:blipFill>
          <p:spPr>
            <a:xfrm>
              <a:off x="596048" y="1995878"/>
              <a:ext cx="2662481" cy="15158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9A4EAB-FE71-BFF0-332F-A75D5E39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1221" y="4215830"/>
              <a:ext cx="1079783" cy="16042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9E0CB7-2F7F-4745-9E56-FAFBC4478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297" t="17564" r="4076" b="14023"/>
            <a:stretch/>
          </p:blipFill>
          <p:spPr>
            <a:xfrm>
              <a:off x="8434084" y="2121995"/>
              <a:ext cx="2634510" cy="2636475"/>
            </a:xfrm>
            <a:prstGeom prst="rect">
              <a:avLst/>
            </a:prstGeom>
          </p:spPr>
        </p:pic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9640CB13-612B-9440-4F33-2B101D7992D5}"/>
                </a:ext>
              </a:extLst>
            </p:cNvPr>
            <p:cNvSpPr txBox="1"/>
            <p:nvPr/>
          </p:nvSpPr>
          <p:spPr>
            <a:xfrm>
              <a:off x="689564" y="1449939"/>
              <a:ext cx="2640806" cy="365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rial"/>
                  <a:cs typeface="Arial"/>
                </a:rPr>
                <a:t>Co-pyrolysis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23E8FC-020B-19FF-84CF-D0539BEA2420}"/>
              </a:ext>
            </a:extLst>
          </p:cNvPr>
          <p:cNvSpPr txBox="1"/>
          <p:nvPr/>
        </p:nvSpPr>
        <p:spPr>
          <a:xfrm>
            <a:off x="11582487" y="3422203"/>
            <a:ext cx="5986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Collaboration Partners</a:t>
            </a:r>
          </a:p>
          <a:p>
            <a:r>
              <a:rPr lang="en-GB" sz="2800" dirty="0"/>
              <a:t>South-East Water, DEECA, IWN, Greater Western Water, Barwon Water, East Gippsland Water, Westernport Water, RMIT</a:t>
            </a:r>
          </a:p>
          <a:p>
            <a:endParaRPr lang="en-GB" sz="2800" dirty="0"/>
          </a:p>
          <a:p>
            <a:r>
              <a:rPr lang="en-GB" sz="2800" dirty="0"/>
              <a:t>Pilot Study commences November 2023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AU" sz="2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39F436B-C8E5-B5E5-93CC-AACEEB58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12" y="3053333"/>
            <a:ext cx="3074929" cy="40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A7FFD-3041-A9E1-C71D-E91CCFDAD0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724" b="10179"/>
          <a:stretch/>
        </p:blipFill>
        <p:spPr>
          <a:xfrm>
            <a:off x="1062978" y="8136682"/>
            <a:ext cx="2062018" cy="18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9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53B30C2F-B773-D0CD-019C-1939803F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47996"/>
          <a:stretch/>
        </p:blipFill>
        <p:spPr>
          <a:xfrm rot="-5400000">
            <a:off x="444708" y="-163781"/>
            <a:ext cx="2297446" cy="255682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01172A6-29FB-8B29-3F3F-065734BCF3E9}"/>
              </a:ext>
            </a:extLst>
          </p:cNvPr>
          <p:cNvSpPr txBox="1"/>
          <p:nvPr/>
        </p:nvSpPr>
        <p:spPr>
          <a:xfrm>
            <a:off x="718927" y="438899"/>
            <a:ext cx="159879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400" dirty="0">
                <a:solidFill>
                  <a:srgbClr val="005593"/>
                </a:solidFill>
                <a:latin typeface="Arial Black" panose="020B0A04020102020204" pitchFamily="34" charset="0"/>
              </a:rPr>
              <a:t>Challenges and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E84FA-DD17-ABD4-456C-1524F696400A}"/>
              </a:ext>
            </a:extLst>
          </p:cNvPr>
          <p:cNvSpPr txBox="1"/>
          <p:nvPr/>
        </p:nvSpPr>
        <p:spPr>
          <a:xfrm>
            <a:off x="879231" y="2778369"/>
            <a:ext cx="57013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Opportunities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Circular economy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Agriculture – carbon, nutrients, trace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Carbon sequestration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Advanced carbon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/>
              <a:t>Electrodes for Sodium Ion batteries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/>
              <a:t>Supercapacitors</a:t>
            </a:r>
            <a:endParaRPr lang="en-A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1266D-22A4-CA26-1E5E-C38D631638BE}"/>
              </a:ext>
            </a:extLst>
          </p:cNvPr>
          <p:cNvSpPr txBox="1"/>
          <p:nvPr/>
        </p:nvSpPr>
        <p:spPr>
          <a:xfrm>
            <a:off x="9433170" y="2778369"/>
            <a:ext cx="65961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Challenges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Biochar from biosolids is classified as a priority reportable waste in Vic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COVID 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FOGO/biomass and biosolids blending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pic>
        <p:nvPicPr>
          <p:cNvPr id="5" name="Picture 4" descr="A close-up of a metal piece&#10;&#10;Description automatically generated">
            <a:extLst>
              <a:ext uri="{FF2B5EF4-FFF2-40B4-BE49-F238E27FC236}">
                <a16:creationId xmlns:a16="http://schemas.microsoft.com/office/drawing/2014/main" id="{C5FF7A89-324F-8D31-6856-41D151F95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584" y="5955695"/>
            <a:ext cx="3079262" cy="41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2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94197a-a8d1-4fe9-933f-c31a748efc01">
      <Terms xmlns="http://schemas.microsoft.com/office/infopath/2007/PartnerControls"/>
    </lcf76f155ced4ddcb4097134ff3c332f>
    <TaxCatchAll xmlns="3a638e0e-bc4a-4e3f-bce1-ae1fdd2403a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FCDDA7C4A3943AD5523EBFA4C7C08" ma:contentTypeVersion="15" ma:contentTypeDescription="Create a new document." ma:contentTypeScope="" ma:versionID="e77a5fbff958c0e8f93cea68ac279985">
  <xsd:schema xmlns:xsd="http://www.w3.org/2001/XMLSchema" xmlns:xs="http://www.w3.org/2001/XMLSchema" xmlns:p="http://schemas.microsoft.com/office/2006/metadata/properties" xmlns:ns2="0294197a-a8d1-4fe9-933f-c31a748efc01" xmlns:ns3="3a638e0e-bc4a-4e3f-bce1-ae1fdd2403ab" targetNamespace="http://schemas.microsoft.com/office/2006/metadata/properties" ma:root="true" ma:fieldsID="dc217c04f4a21953055980b94a85b1e8" ns2:_="" ns3:_="">
    <xsd:import namespace="0294197a-a8d1-4fe9-933f-c31a748efc01"/>
    <xsd:import namespace="3a638e0e-bc4a-4e3f-bce1-ae1fdd2403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4197a-a8d1-4fe9-933f-c31a748ef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ee97d90-4db0-4cde-a3f6-b073bee56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38e0e-bc4a-4e3f-bce1-ae1fdd2403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1cfce0d-4a16-4c4c-9cd0-906bddedb922}" ma:internalName="TaxCatchAll" ma:showField="CatchAllData" ma:web="3a638e0e-bc4a-4e3f-bce1-ae1fdd2403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B737F0-26A4-4BD8-AF4A-D5945EFF6FB2}">
  <ds:schemaRefs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a638e0e-bc4a-4e3f-bce1-ae1fdd2403ab"/>
    <ds:schemaRef ds:uri="0294197a-a8d1-4fe9-933f-c31a748efc01"/>
  </ds:schemaRefs>
</ds:datastoreItem>
</file>

<file path=customXml/itemProps2.xml><?xml version="1.0" encoding="utf-8"?>
<ds:datastoreItem xmlns:ds="http://schemas.openxmlformats.org/officeDocument/2006/customXml" ds:itemID="{2B8BC754-0A96-4997-9A50-E5671B617A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8E83C-79A0-4CC8-8CCC-EE52564E7CBB}">
  <ds:schemaRefs>
    <ds:schemaRef ds:uri="0294197a-a8d1-4fe9-933f-c31a748efc01"/>
    <ds:schemaRef ds:uri="3a638e0e-bc4a-4e3f-bce1-ae1fdd2403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8060</TotalTime>
  <Words>413</Words>
  <Application>Microsoft Office PowerPoint</Application>
  <PresentationFormat>Custom</PresentationFormat>
  <Paragraphs>133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IWN presentation pack option</dc:title>
  <dc:creator>Elisa Bourke</dc:creator>
  <cp:lastModifiedBy>Jason Cotton</cp:lastModifiedBy>
  <cp:revision>20</cp:revision>
  <cp:lastPrinted>2023-02-09T07:20:30Z</cp:lastPrinted>
  <dcterms:created xsi:type="dcterms:W3CDTF">2006-08-16T00:00:00Z</dcterms:created>
  <dcterms:modified xsi:type="dcterms:W3CDTF">2023-10-19T23:32:06Z</dcterms:modified>
  <dc:identifier>DAFO50yjDdo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0x01010045FFCDDA7C4A3943AD5523EBFA4C7C08</vt:lpwstr>
  </property>
  <property fmtid="{D5CDD505-2E9C-101B-9397-08002B2CF9AE}" pid="3" name="MediaServiceImageTags">
    <vt:lpwstr/>
  </property>
</Properties>
</file>